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notesMasters/notesMaster1.xml" ContentType="application/vnd.openxmlformats-officedocument.presentationml.notesMaster+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Lst>
  <p:notesMasterIdLst>
    <p:notesMasterId r:id="rId5"/>
  </p:notesMasterIdLst>
  <p:sldIdLst>
    <p:sldId id="257" r:id="rId11"/>
    <p:sldId id="258" r:id="rId12"/>
    <p:sldId id="259" r:id="rId13"/>
    <p:sldId id="260" r:id="rId14"/>
    <p:sldId id="261" r:id="rId15"/>
  </p:sldIdLst>
  <p:sldSz cy="5143500" cx="9144000"/>
  <p:notesSz cx="6858000" cy="9144000"/>
  <p:embeddedFontLst>
    <p:embeddedFont>
      <p:font typeface="Proxima Nova"/>
      <p:regular r:id="rId7"/>
      <p:bold r:id="rId8"/>
      <p:italic r:id="rId9"/>
      <p:boldItalic r:id="rId10"/>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5" Type="http://schemas.openxmlformats.org/officeDocument/2006/relationships/notesMaster" Target="notesMasters/notesMaster1.xml"/><Relationship Id="rId7" Type="http://schemas.openxmlformats.org/officeDocument/2006/relationships/font" Target="fonts/ProximaNova-regular.fntdata"/><Relationship Id="rId8" Type="http://schemas.openxmlformats.org/officeDocument/2006/relationships/font" Target="fonts/ProximaNova-bold.fntdata"/><Relationship Id="rId9" Type="http://schemas.openxmlformats.org/officeDocument/2006/relationships/font" Target="fonts/ProximaNova-italic.fntdata"/><Relationship Id="rId10" Type="http://schemas.openxmlformats.org/officeDocument/2006/relationships/font" Target="fonts/ProximaNova-boldItalic.fntdata"/><Relationship Id="rId11" Type="http://schemas.openxmlformats.org/officeDocument/2006/relationships/slide" Target="slides/slide2.xml"/><Relationship Id="rId12" Type="http://schemas.openxmlformats.org/officeDocument/2006/relationships/slide" Target="slides/slide3.xml"/><Relationship Id="rId13" Type="http://schemas.openxmlformats.org/officeDocument/2006/relationships/slide" Target="slides/slide4.xml"/><Relationship Id="rId14" Type="http://schemas.openxmlformats.org/officeDocument/2006/relationships/slide" Target="slides/slide5.xml"/><Relationship Id="rId15" Type="http://schemas.openxmlformats.org/officeDocument/2006/relationships/slide" Target="slides/slide6.xml"/></Relationships>
</file>

<file path=ppt/media/image1.png>
</file>

<file path=ppt/media/image2.png>
</file>

<file path=ppt/media/image3.pn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dk1"/>
        </a:solidFill>
      </p:bgPr>
    </p:bg>
    <p:spTree>
      <p:nvGrpSpPr>
        <p:cNvPr id="9"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1" name="Google Shape;11;p2"/>
          <p:cNvSpPr txBox="1"/>
          <p:nvPr>
            <p:ph type="ctrTitle"/>
          </p:nvPr>
        </p:nvSpPr>
        <p:spPr>
          <a:xfrm>
            <a:off x="510450" y="1257300"/>
            <a:ext cx="8123100" cy="15885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p:txBody>
      </p:sp>
      <p:sp>
        <p:nvSpPr>
          <p:cNvPr id="12" name="Google Shape;12;p2"/>
          <p:cNvSpPr txBox="1"/>
          <p:nvPr>
            <p:ph idx="1" type="subTitle"/>
          </p:nvPr>
        </p:nvSpPr>
        <p:spPr>
          <a:xfrm>
            <a:off x="510450" y="3182313"/>
            <a:ext cx="8123100" cy="6300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54" name="Shape 54"/>
        <p:cNvGrpSpPr/>
        <p:nvPr/>
      </p:nvGrpSpPr>
      <p:grpSpPr>
        <a:xfrm>
          <a:off x="0" y="0"/>
          <a:ext cx="0" cy="0"/>
          <a:chOff x="0" y="0"/>
          <a:chExt cx="0" cy="0"/>
        </a:xfrm>
      </p:grpSpPr>
      <p:sp>
        <p:nvSpPr>
          <p:cNvPr id="55" name="Google Shape;55;p11"/>
          <p:cNvSpPr txBox="1"/>
          <p:nvPr>
            <p:ph idx="1" type="body"/>
          </p:nvPr>
        </p:nvSpPr>
        <p:spPr>
          <a:xfrm>
            <a:off x="311700" y="4236825"/>
            <a:ext cx="5998800" cy="598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2100"/>
              <a:buNone/>
              <a:defRPr sz="2100"/>
            </a:lvl1pPr>
          </a:lstStyle>
          <a:p/>
        </p:txBody>
      </p:sp>
      <p:sp>
        <p:nvSpPr>
          <p:cNvPr id="56" name="Google Shape;56;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57"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12"/>
          <p:cNvSpPr txBox="1"/>
          <p:nvPr>
            <p:ph hasCustomPrompt="1" type="title"/>
          </p:nvPr>
        </p:nvSpPr>
        <p:spPr>
          <a:xfrm>
            <a:off x="311700" y="991475"/>
            <a:ext cx="8520600" cy="19179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14000"/>
              <a:buNone/>
              <a:defRPr b="1" sz="14000"/>
            </a:lvl1pPr>
            <a:lvl2pPr lvl="1" algn="ctr">
              <a:spcBef>
                <a:spcPts val="0"/>
              </a:spcBef>
              <a:spcAft>
                <a:spcPts val="0"/>
              </a:spcAft>
              <a:buSzPts val="14000"/>
              <a:buNone/>
              <a:defRPr b="1" sz="14000"/>
            </a:lvl2pPr>
            <a:lvl3pPr lvl="2" algn="ctr">
              <a:spcBef>
                <a:spcPts val="0"/>
              </a:spcBef>
              <a:spcAft>
                <a:spcPts val="0"/>
              </a:spcAft>
              <a:buSzPts val="14000"/>
              <a:buNone/>
              <a:defRPr b="1" sz="14000"/>
            </a:lvl3pPr>
            <a:lvl4pPr lvl="3" algn="ctr">
              <a:spcBef>
                <a:spcPts val="0"/>
              </a:spcBef>
              <a:spcAft>
                <a:spcPts val="0"/>
              </a:spcAft>
              <a:buSzPts val="14000"/>
              <a:buNone/>
              <a:defRPr b="1" sz="14000"/>
            </a:lvl4pPr>
            <a:lvl5pPr lvl="4" algn="ctr">
              <a:spcBef>
                <a:spcPts val="0"/>
              </a:spcBef>
              <a:spcAft>
                <a:spcPts val="0"/>
              </a:spcAft>
              <a:buSzPts val="14000"/>
              <a:buNone/>
              <a:defRPr b="1" sz="14000"/>
            </a:lvl5pPr>
            <a:lvl6pPr lvl="5" algn="ctr">
              <a:spcBef>
                <a:spcPts val="0"/>
              </a:spcBef>
              <a:spcAft>
                <a:spcPts val="0"/>
              </a:spcAft>
              <a:buSzPts val="14000"/>
              <a:buNone/>
              <a:defRPr b="1" sz="14000"/>
            </a:lvl6pPr>
            <a:lvl7pPr lvl="6" algn="ctr">
              <a:spcBef>
                <a:spcPts val="0"/>
              </a:spcBef>
              <a:spcAft>
                <a:spcPts val="0"/>
              </a:spcAft>
              <a:buSzPts val="14000"/>
              <a:buNone/>
              <a:defRPr b="1" sz="14000"/>
            </a:lvl7pPr>
            <a:lvl8pPr lvl="7" algn="ctr">
              <a:spcBef>
                <a:spcPts val="0"/>
              </a:spcBef>
              <a:spcAft>
                <a:spcPts val="0"/>
              </a:spcAft>
              <a:buSzPts val="14000"/>
              <a:buNone/>
              <a:defRPr b="1" sz="14000"/>
            </a:lvl8pPr>
            <a:lvl9pPr lvl="8" algn="ctr">
              <a:spcBef>
                <a:spcPts val="0"/>
              </a:spcBef>
              <a:spcAft>
                <a:spcPts val="0"/>
              </a:spcAft>
              <a:buSzPts val="14000"/>
              <a:buNone/>
              <a:defRPr b="1" sz="14000"/>
            </a:lvl9pPr>
          </a:lstStyle>
          <a:p>
            <a:r>
              <a:t>xx%</a:t>
            </a:r>
          </a:p>
        </p:txBody>
      </p:sp>
      <p:sp>
        <p:nvSpPr>
          <p:cNvPr id="60" name="Google Shape;60;p12"/>
          <p:cNvSpPr txBox="1"/>
          <p:nvPr>
            <p:ph idx="1" type="body"/>
          </p:nvPr>
        </p:nvSpPr>
        <p:spPr>
          <a:xfrm>
            <a:off x="311700" y="3071300"/>
            <a:ext cx="8520600" cy="901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61" name="Google Shape;61;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62" name="Shape 62"/>
        <p:cNvGrpSpPr/>
        <p:nvPr/>
      </p:nvGrpSpPr>
      <p:grpSpPr>
        <a:xfrm>
          <a:off x="0" y="0"/>
          <a:ext cx="0" cy="0"/>
          <a:chOff x="0" y="0"/>
          <a:chExt cx="0" cy="0"/>
        </a:xfrm>
      </p:grpSpPr>
      <p:sp>
        <p:nvSpPr>
          <p:cNvPr id="63" name="Google Shape;63;p1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13"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cap="flat" cmpd="sng" w="19050">
            <a:solidFill>
              <a:schemeClr val="lt2"/>
            </a:solidFill>
            <a:prstDash val="solid"/>
            <a:round/>
            <a:headEnd len="sm" w="sm" type="none"/>
            <a:tailEnd len="sm" w="sm" type="none"/>
          </a:ln>
        </p:spPr>
      </p:cxnSp>
      <p:sp>
        <p:nvSpPr>
          <p:cNvPr id="15" name="Google Shape;15;p3"/>
          <p:cNvSpPr txBox="1"/>
          <p:nvPr>
            <p:ph type="title"/>
          </p:nvPr>
        </p:nvSpPr>
        <p:spPr>
          <a:xfrm>
            <a:off x="510450" y="2057400"/>
            <a:ext cx="8123100" cy="778800"/>
          </a:xfrm>
          <a:prstGeom prst="rect">
            <a:avLst/>
          </a:prstGeom>
        </p:spPr>
        <p:txBody>
          <a:bodyPr anchorCtr="0" anchor="b" bIns="91425" lIns="91425" spcFirstLastPara="1" rIns="91425" wrap="square" tIns="91425">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6" name="Google Shape;16;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7"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 name="Google Shape;19;p4"/>
          <p:cNvSpPr txBox="1"/>
          <p:nvPr>
            <p:ph type="title"/>
          </p:nvPr>
        </p:nvSpPr>
        <p:spPr>
          <a:xfrm>
            <a:off x="311700" y="1402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0" name="Google Shape;20;p4"/>
          <p:cNvSpPr txBox="1"/>
          <p:nvPr>
            <p:ph idx="1" type="body"/>
          </p:nvPr>
        </p:nvSpPr>
        <p:spPr>
          <a:xfrm>
            <a:off x="311700" y="1304875"/>
            <a:ext cx="8520600" cy="3416400"/>
          </a:xfrm>
          <a:prstGeom prst="rect">
            <a:avLst/>
          </a:prstGeom>
        </p:spPr>
        <p:txBody>
          <a:bodyPr anchorCtr="0" anchor="t" bIns="91425" lIns="91425" spcFirstLastPara="1" rIns="91425" wrap="square" tIns="91425">
            <a:normAutofit/>
          </a:bodyPr>
          <a:lstStyle>
            <a:lvl1pPr indent="-330200" lvl="0" marL="457200">
              <a:spcBef>
                <a:spcPts val="0"/>
              </a:spcBef>
              <a:spcAft>
                <a:spcPts val="0"/>
              </a:spcAft>
              <a:buSzPts val="1600"/>
              <a:buChar char="●"/>
              <a:defRPr sz="1600"/>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21" name="Google Shape;21;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indent="0" lvl="0" marL="0" rtl="0" algn="r">
              <a:spcBef>
                <a:spcPts val="0"/>
              </a:spcBef>
              <a:spcAft>
                <a:spcPts val="0"/>
              </a:spcAft>
              <a:buNone/>
            </a:pPr>
            <a:fld id="{00000000-1234-1234-1234-123412341234}" type="slidenum">
              <a:rPr lang="en"/>
              <a:t>‹#›</a:t>
            </a:fld>
            <a:endParaRPr/>
          </a:p>
        </p:txBody>
      </p:sp>
      <p:sp>
        <p:nvSpPr>
          <p:cNvPr id="22" name="Google Shape;22;p4"/>
          <p:cNvSpPr txBox="1"/>
          <p:nvPr>
            <p:ph idx="2" type="subTitle"/>
          </p:nvPr>
        </p:nvSpPr>
        <p:spPr>
          <a:xfrm>
            <a:off x="387975" y="789025"/>
            <a:ext cx="8520600" cy="833100"/>
          </a:xfrm>
          <a:prstGeom prst="rect">
            <a:avLst/>
          </a:prstGeom>
        </p:spPr>
        <p:txBody>
          <a:bodyPr anchorCtr="0" anchor="t" bIns="91425" lIns="91425" spcFirstLastPara="1" rIns="91425" wrap="square" tIns="91425">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Agenda">
  <p:cSld name="TITLE_AND_BODY_1">
    <p:spTree>
      <p:nvGrpSpPr>
        <p:cNvPr id="23"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5"/>
          <p:cNvSpPr txBox="1"/>
          <p:nvPr>
            <p:ph type="title"/>
          </p:nvPr>
        </p:nvSpPr>
        <p:spPr>
          <a:xfrm>
            <a:off x="311700" y="1402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26" name="Google Shape;26;p5"/>
          <p:cNvSpPr txBox="1"/>
          <p:nvPr>
            <p:ph idx="1" type="body"/>
          </p:nvPr>
        </p:nvSpPr>
        <p:spPr>
          <a:xfrm>
            <a:off x="311700" y="695275"/>
            <a:ext cx="8520600" cy="3416400"/>
          </a:xfrm>
          <a:prstGeom prst="rect">
            <a:avLst/>
          </a:prstGeom>
        </p:spPr>
        <p:txBody>
          <a:bodyPr anchorCtr="0" anchor="t" bIns="91425" lIns="91425" spcFirstLastPara="1" rIns="91425" wrap="square" tIns="91425">
            <a:normAutofit/>
          </a:bodyPr>
          <a:lstStyle>
            <a:lvl1pPr indent="-330200" lvl="0" marL="457200" rtl="0">
              <a:spcBef>
                <a:spcPts val="0"/>
              </a:spcBef>
              <a:spcAft>
                <a:spcPts val="0"/>
              </a:spcAft>
              <a:buSzPts val="1600"/>
              <a:buChar char="●"/>
              <a:defRPr sz="1600"/>
            </a:lvl1pPr>
            <a:lvl2pPr indent="-317500" lvl="1" marL="914400" rtl="0">
              <a:spcBef>
                <a:spcPts val="0"/>
              </a:spcBef>
              <a:spcAft>
                <a:spcPts val="0"/>
              </a:spcAft>
              <a:buSzPts val="1400"/>
              <a:buChar char="○"/>
              <a:defRPr/>
            </a:lvl2pPr>
            <a:lvl3pPr indent="-317500" lvl="2" marL="1371600" rtl="0">
              <a:spcBef>
                <a:spcPts val="0"/>
              </a:spcBef>
              <a:spcAft>
                <a:spcPts val="0"/>
              </a:spcAft>
              <a:buSzPts val="1400"/>
              <a:buChar char="■"/>
              <a:defRPr/>
            </a:lvl3pPr>
            <a:lvl4pPr indent="-317500" lvl="3" marL="1828800" rtl="0">
              <a:spcBef>
                <a:spcPts val="0"/>
              </a:spcBef>
              <a:spcAft>
                <a:spcPts val="0"/>
              </a:spcAft>
              <a:buSzPts val="1400"/>
              <a:buChar char="●"/>
              <a:defRPr/>
            </a:lvl4pPr>
            <a:lvl5pPr indent="-317500" lvl="4" marL="2286000" rtl="0">
              <a:spcBef>
                <a:spcPts val="0"/>
              </a:spcBef>
              <a:spcAft>
                <a:spcPts val="0"/>
              </a:spcAft>
              <a:buSzPts val="1400"/>
              <a:buChar char="○"/>
              <a:defRPr/>
            </a:lvl5pPr>
            <a:lvl6pPr indent="-317500" lvl="5" marL="2743200" rtl="0">
              <a:spcBef>
                <a:spcPts val="0"/>
              </a:spcBef>
              <a:spcAft>
                <a:spcPts val="0"/>
              </a:spcAft>
              <a:buSzPts val="1400"/>
              <a:buChar char="■"/>
              <a:defRPr/>
            </a:lvl6pPr>
            <a:lvl7pPr indent="-317500" lvl="6" marL="3200400" rtl="0">
              <a:spcBef>
                <a:spcPts val="0"/>
              </a:spcBef>
              <a:spcAft>
                <a:spcPts val="0"/>
              </a:spcAft>
              <a:buSzPts val="1400"/>
              <a:buChar char="●"/>
              <a:defRPr/>
            </a:lvl7pPr>
            <a:lvl8pPr indent="-317500" lvl="7" marL="3657600" rtl="0">
              <a:spcBef>
                <a:spcPts val="0"/>
              </a:spcBef>
              <a:spcAft>
                <a:spcPts val="0"/>
              </a:spcAft>
              <a:buSzPts val="1400"/>
              <a:buChar char="○"/>
              <a:defRPr/>
            </a:lvl8pPr>
            <a:lvl9pPr indent="-317500" lvl="8" marL="4114800" rtl="0">
              <a:spcBef>
                <a:spcPts val="0"/>
              </a:spcBef>
              <a:spcAft>
                <a:spcPts val="0"/>
              </a:spcAft>
              <a:buSzPts val="1400"/>
              <a:buChar char="■"/>
              <a:defRPr/>
            </a:lvl9pPr>
          </a:lstStyle>
          <a:p/>
        </p:txBody>
      </p:sp>
      <p:sp>
        <p:nvSpPr>
          <p:cNvPr id="27" name="Google Shape;27;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8" name="Shape 28"/>
        <p:cNvGrpSpPr/>
        <p:nvPr/>
      </p:nvGrpSpPr>
      <p:grpSpPr>
        <a:xfrm>
          <a:off x="0" y="0"/>
          <a:ext cx="0" cy="0"/>
          <a:chOff x="0" y="0"/>
          <a:chExt cx="0" cy="0"/>
        </a:xfrm>
      </p:grpSpPr>
      <p:sp>
        <p:nvSpPr>
          <p:cNvPr id="29" name="Google Shape;29;p6"/>
          <p:cNvSpPr txBox="1"/>
          <p:nvPr>
            <p:ph type="title"/>
          </p:nvPr>
        </p:nvSpPr>
        <p:spPr>
          <a:xfrm>
            <a:off x="311700" y="1402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0" name="Google Shape;30;p6"/>
          <p:cNvSpPr txBox="1"/>
          <p:nvPr>
            <p:ph idx="1" type="body"/>
          </p:nvPr>
        </p:nvSpPr>
        <p:spPr>
          <a:xfrm>
            <a:off x="311700" y="13810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6"/>
          <p:cNvSpPr txBox="1"/>
          <p:nvPr>
            <p:ph idx="2" type="body"/>
          </p:nvPr>
        </p:nvSpPr>
        <p:spPr>
          <a:xfrm>
            <a:off x="4832400" y="13048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2" name="Google Shape;32;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indent="0" lvl="0" marL="0" rtl="0" algn="r">
              <a:spcBef>
                <a:spcPts val="0"/>
              </a:spcBef>
              <a:spcAft>
                <a:spcPts val="0"/>
              </a:spcAft>
              <a:buNone/>
            </a:pPr>
            <a:fld id="{00000000-1234-1234-1234-123412341234}" type="slidenum">
              <a:rPr lang="en"/>
              <a:t>‹#›</a:t>
            </a:fld>
            <a:endParaRPr/>
          </a:p>
        </p:txBody>
      </p:sp>
      <p:sp>
        <p:nvSpPr>
          <p:cNvPr id="33" name="Google Shape;33;p6"/>
          <p:cNvSpPr txBox="1"/>
          <p:nvPr>
            <p:ph idx="3" type="subTitle"/>
          </p:nvPr>
        </p:nvSpPr>
        <p:spPr>
          <a:xfrm>
            <a:off x="386975" y="864000"/>
            <a:ext cx="8368200" cy="84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500"/>
              <a:buNone/>
              <a:defRPr sz="1500"/>
            </a:lvl1pPr>
            <a:lvl2pPr lvl="1" rtl="0" algn="ctr">
              <a:lnSpc>
                <a:spcPct val="100000"/>
              </a:lnSpc>
              <a:spcBef>
                <a:spcPts val="0"/>
              </a:spcBef>
              <a:spcAft>
                <a:spcPts val="0"/>
              </a:spcAft>
              <a:buClr>
                <a:schemeClr val="accent5"/>
              </a:buClr>
              <a:buSzPts val="2100"/>
              <a:buNone/>
              <a:defRPr sz="2100">
                <a:solidFill>
                  <a:schemeClr val="accent5"/>
                </a:solidFill>
              </a:defRPr>
            </a:lvl2pPr>
            <a:lvl3pPr lvl="2" rtl="0" algn="ctr">
              <a:lnSpc>
                <a:spcPct val="100000"/>
              </a:lnSpc>
              <a:spcBef>
                <a:spcPts val="0"/>
              </a:spcBef>
              <a:spcAft>
                <a:spcPts val="0"/>
              </a:spcAft>
              <a:buClr>
                <a:schemeClr val="accent5"/>
              </a:buClr>
              <a:buSzPts val="2100"/>
              <a:buNone/>
              <a:defRPr sz="2100">
                <a:solidFill>
                  <a:schemeClr val="accent5"/>
                </a:solidFill>
              </a:defRPr>
            </a:lvl3pPr>
            <a:lvl4pPr lvl="3" rtl="0" algn="ctr">
              <a:lnSpc>
                <a:spcPct val="100000"/>
              </a:lnSpc>
              <a:spcBef>
                <a:spcPts val="0"/>
              </a:spcBef>
              <a:spcAft>
                <a:spcPts val="0"/>
              </a:spcAft>
              <a:buClr>
                <a:schemeClr val="accent5"/>
              </a:buClr>
              <a:buSzPts val="2100"/>
              <a:buNone/>
              <a:defRPr sz="2100">
                <a:solidFill>
                  <a:schemeClr val="accent5"/>
                </a:solidFill>
              </a:defRPr>
            </a:lvl4pPr>
            <a:lvl5pPr lvl="4" rtl="0" algn="ctr">
              <a:lnSpc>
                <a:spcPct val="100000"/>
              </a:lnSpc>
              <a:spcBef>
                <a:spcPts val="0"/>
              </a:spcBef>
              <a:spcAft>
                <a:spcPts val="0"/>
              </a:spcAft>
              <a:buClr>
                <a:schemeClr val="accent5"/>
              </a:buClr>
              <a:buSzPts val="2100"/>
              <a:buNone/>
              <a:defRPr sz="2100">
                <a:solidFill>
                  <a:schemeClr val="accent5"/>
                </a:solidFill>
              </a:defRPr>
            </a:lvl5pPr>
            <a:lvl6pPr lvl="5" rtl="0" algn="ctr">
              <a:lnSpc>
                <a:spcPct val="100000"/>
              </a:lnSpc>
              <a:spcBef>
                <a:spcPts val="0"/>
              </a:spcBef>
              <a:spcAft>
                <a:spcPts val="0"/>
              </a:spcAft>
              <a:buClr>
                <a:schemeClr val="accent5"/>
              </a:buClr>
              <a:buSzPts val="2100"/>
              <a:buNone/>
              <a:defRPr sz="2100">
                <a:solidFill>
                  <a:schemeClr val="accent5"/>
                </a:solidFill>
              </a:defRPr>
            </a:lvl6pPr>
            <a:lvl7pPr lvl="6" rtl="0" algn="ctr">
              <a:lnSpc>
                <a:spcPct val="100000"/>
              </a:lnSpc>
              <a:spcBef>
                <a:spcPts val="0"/>
              </a:spcBef>
              <a:spcAft>
                <a:spcPts val="0"/>
              </a:spcAft>
              <a:buClr>
                <a:schemeClr val="accent5"/>
              </a:buClr>
              <a:buSzPts val="2100"/>
              <a:buNone/>
              <a:defRPr sz="2100">
                <a:solidFill>
                  <a:schemeClr val="accent5"/>
                </a:solidFill>
              </a:defRPr>
            </a:lvl7pPr>
            <a:lvl8pPr lvl="7" rtl="0" algn="ctr">
              <a:lnSpc>
                <a:spcPct val="100000"/>
              </a:lnSpc>
              <a:spcBef>
                <a:spcPts val="0"/>
              </a:spcBef>
              <a:spcAft>
                <a:spcPts val="0"/>
              </a:spcAft>
              <a:buClr>
                <a:schemeClr val="accent5"/>
              </a:buClr>
              <a:buSzPts val="2100"/>
              <a:buNone/>
              <a:defRPr sz="2100">
                <a:solidFill>
                  <a:schemeClr val="accent5"/>
                </a:solidFill>
              </a:defRPr>
            </a:lvl8pPr>
            <a:lvl9pPr lvl="8" rtl="0"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34" name="Google Shape;34;p6"/>
          <p:cNvSpPr txBox="1"/>
          <p:nvPr>
            <p:ph idx="4" type="body"/>
          </p:nvPr>
        </p:nvSpPr>
        <p:spPr>
          <a:xfrm>
            <a:off x="4813725" y="3822525"/>
            <a:ext cx="3999900" cy="208200"/>
          </a:xfrm>
          <a:prstGeom prst="rect">
            <a:avLst/>
          </a:prstGeom>
        </p:spPr>
        <p:txBody>
          <a:bodyPr anchorCtr="0" anchor="t" bIns="91425" lIns="91425" spcFirstLastPara="1" rIns="91425" wrap="square" tIns="91425">
            <a:normAutofit/>
          </a:bodyPr>
          <a:lstStyle>
            <a:lvl1pPr indent="-273050" lvl="0" marL="457200" rtl="0" algn="r">
              <a:spcBef>
                <a:spcPts val="0"/>
              </a:spcBef>
              <a:spcAft>
                <a:spcPts val="0"/>
              </a:spcAft>
              <a:buSzPts val="700"/>
              <a:buChar char="●"/>
              <a:defRPr sz="700"/>
            </a:lvl1pPr>
            <a:lvl2pPr indent="-260350" lvl="1" marL="914400" rtl="0" algn="r">
              <a:spcBef>
                <a:spcPts val="0"/>
              </a:spcBef>
              <a:spcAft>
                <a:spcPts val="0"/>
              </a:spcAft>
              <a:buSzPts val="500"/>
              <a:buChar char="○"/>
              <a:defRPr sz="500"/>
            </a:lvl2pPr>
            <a:lvl3pPr indent="-260350" lvl="2" marL="1371600" rtl="0" algn="r">
              <a:spcBef>
                <a:spcPts val="0"/>
              </a:spcBef>
              <a:spcAft>
                <a:spcPts val="0"/>
              </a:spcAft>
              <a:buSzPts val="500"/>
              <a:buChar char="■"/>
              <a:defRPr sz="500"/>
            </a:lvl3pPr>
            <a:lvl4pPr indent="-260350" lvl="3" marL="1828800" rtl="0" algn="r">
              <a:spcBef>
                <a:spcPts val="0"/>
              </a:spcBef>
              <a:spcAft>
                <a:spcPts val="0"/>
              </a:spcAft>
              <a:buSzPts val="500"/>
              <a:buChar char="●"/>
              <a:defRPr sz="500"/>
            </a:lvl4pPr>
            <a:lvl5pPr indent="-260350" lvl="4" marL="2286000" rtl="0" algn="r">
              <a:spcBef>
                <a:spcPts val="0"/>
              </a:spcBef>
              <a:spcAft>
                <a:spcPts val="0"/>
              </a:spcAft>
              <a:buSzPts val="500"/>
              <a:buChar char="○"/>
              <a:defRPr sz="500"/>
            </a:lvl5pPr>
            <a:lvl6pPr indent="-260350" lvl="5" marL="2743200" rtl="0" algn="r">
              <a:spcBef>
                <a:spcPts val="0"/>
              </a:spcBef>
              <a:spcAft>
                <a:spcPts val="0"/>
              </a:spcAft>
              <a:buSzPts val="500"/>
              <a:buChar char="■"/>
              <a:defRPr sz="500"/>
            </a:lvl6pPr>
            <a:lvl7pPr indent="-260350" lvl="6" marL="3200400" rtl="0" algn="r">
              <a:spcBef>
                <a:spcPts val="0"/>
              </a:spcBef>
              <a:spcAft>
                <a:spcPts val="0"/>
              </a:spcAft>
              <a:buSzPts val="500"/>
              <a:buChar char="●"/>
              <a:defRPr sz="500"/>
            </a:lvl7pPr>
            <a:lvl8pPr indent="-260350" lvl="7" marL="3657600" rtl="0" algn="r">
              <a:spcBef>
                <a:spcPts val="0"/>
              </a:spcBef>
              <a:spcAft>
                <a:spcPts val="0"/>
              </a:spcAft>
              <a:buSzPts val="500"/>
              <a:buChar char="○"/>
              <a:defRPr sz="500"/>
            </a:lvl8pPr>
            <a:lvl9pPr indent="-260350" lvl="8" marL="4114800" rtl="0" algn="r">
              <a:spcBef>
                <a:spcPts val="0"/>
              </a:spcBef>
              <a:spcAft>
                <a:spcPts val="0"/>
              </a:spcAft>
              <a:buSzPts val="500"/>
              <a:buChar char="■"/>
              <a:defRPr sz="500"/>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35" name="Shape 35"/>
        <p:cNvGrpSpPr/>
        <p:nvPr/>
      </p:nvGrpSpPr>
      <p:grpSpPr>
        <a:xfrm>
          <a:off x="0" y="0"/>
          <a:ext cx="0" cy="0"/>
          <a:chOff x="0" y="0"/>
          <a:chExt cx="0" cy="0"/>
        </a:xfrm>
      </p:grpSpPr>
      <p:sp>
        <p:nvSpPr>
          <p:cNvPr id="36" name="Google Shape;36;p7"/>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37" name="Google Shape;37;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38" name="Shape 38"/>
        <p:cNvGrpSpPr/>
        <p:nvPr/>
      </p:nvGrpSpPr>
      <p:grpSpPr>
        <a:xfrm>
          <a:off x="0" y="0"/>
          <a:ext cx="0" cy="0"/>
          <a:chOff x="0" y="0"/>
          <a:chExt cx="0" cy="0"/>
        </a:xfrm>
      </p:grpSpPr>
      <p:sp>
        <p:nvSpPr>
          <p:cNvPr id="39" name="Google Shape;39;p8"/>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0" name="Google Shape;40;p8"/>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41" name="Google Shape;41;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lt2"/>
        </a:solidFill>
      </p:bgPr>
    </p:bg>
    <p:spTree>
      <p:nvGrpSpPr>
        <p:cNvPr id="42" name="Shape 42"/>
        <p:cNvGrpSpPr/>
        <p:nvPr/>
      </p:nvGrpSpPr>
      <p:grpSpPr>
        <a:xfrm>
          <a:off x="0" y="0"/>
          <a:ext cx="0" cy="0"/>
          <a:chOff x="0" y="0"/>
          <a:chExt cx="0" cy="0"/>
        </a:xfrm>
      </p:grpSpPr>
      <p:sp>
        <p:nvSpPr>
          <p:cNvPr id="43" name="Google Shape;43;p9"/>
          <p:cNvSpPr txBox="1"/>
          <p:nvPr>
            <p:ph type="title"/>
          </p:nvPr>
        </p:nvSpPr>
        <p:spPr>
          <a:xfrm>
            <a:off x="490250" y="526350"/>
            <a:ext cx="57975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44" name="Google Shape;44;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45"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cap="flat" cmpd="sng" w="19050">
            <a:solidFill>
              <a:schemeClr val="dk1"/>
            </a:solidFill>
            <a:prstDash val="solid"/>
            <a:round/>
            <a:headEnd len="sm" w="sm" type="none"/>
            <a:tailEnd len="sm" w="sm" type="none"/>
          </a:ln>
        </p:spPr>
      </p:cxnSp>
      <p:sp>
        <p:nvSpPr>
          <p:cNvPr id="47" name="Google Shape;47;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en"/>
              <a:t>‹#›</a:t>
            </a:fld>
            <a:endParaRPr/>
          </a:p>
        </p:txBody>
      </p:sp>
      <p:sp>
        <p:nvSpPr>
          <p:cNvPr id="48" name="Google Shape;48;p10"/>
          <p:cNvSpPr txBox="1"/>
          <p:nvPr>
            <p:ph type="title"/>
          </p:nvPr>
        </p:nvSpPr>
        <p:spPr>
          <a:xfrm>
            <a:off x="311700" y="140225"/>
            <a:ext cx="8520600" cy="572700"/>
          </a:xfrm>
          <a:prstGeom prst="rect">
            <a:avLst/>
          </a:prstGeom>
        </p:spPr>
        <p:txBody>
          <a:bodyPr anchorCtr="0" anchor="t" bIns="91425" lIns="91425" spcFirstLastPara="1" rIns="91425" wrap="square" tIns="91425">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49" name="Google Shape;49;p10"/>
          <p:cNvSpPr txBox="1"/>
          <p:nvPr>
            <p:ph idx="1" type="body"/>
          </p:nvPr>
        </p:nvSpPr>
        <p:spPr>
          <a:xfrm>
            <a:off x="311700" y="13048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0" name="Google Shape;50;p10"/>
          <p:cNvSpPr txBox="1"/>
          <p:nvPr>
            <p:ph idx="2" type="body"/>
          </p:nvPr>
        </p:nvSpPr>
        <p:spPr>
          <a:xfrm>
            <a:off x="4832400" y="1304875"/>
            <a:ext cx="3999900" cy="3416400"/>
          </a:xfrm>
          <a:prstGeom prst="rect">
            <a:avLst/>
          </a:prstGeom>
        </p:spPr>
        <p:txBody>
          <a:bodyPr anchorCtr="0" anchor="t" bIns="91425" lIns="91425" spcFirstLastPara="1" rIns="91425" wrap="square" tIns="91425">
            <a:normAutofit/>
          </a:bodyPr>
          <a:lstStyle>
            <a:lvl1pPr indent="-317500" lvl="0" marL="457200" rtl="0">
              <a:spcBef>
                <a:spcPts val="0"/>
              </a:spcBef>
              <a:spcAft>
                <a:spcPts val="0"/>
              </a:spcAft>
              <a:buSzPts val="1400"/>
              <a:buChar char="●"/>
              <a:defRPr sz="1400"/>
            </a:lvl1pPr>
            <a:lvl2pPr indent="-304800" lvl="1" marL="914400" rtl="0">
              <a:spcBef>
                <a:spcPts val="0"/>
              </a:spcBef>
              <a:spcAft>
                <a:spcPts val="0"/>
              </a:spcAft>
              <a:buSzPts val="1200"/>
              <a:buChar char="○"/>
              <a:defRPr sz="1200"/>
            </a:lvl2pPr>
            <a:lvl3pPr indent="-304800" lvl="2" marL="1371600" rtl="0">
              <a:spcBef>
                <a:spcPts val="0"/>
              </a:spcBef>
              <a:spcAft>
                <a:spcPts val="0"/>
              </a:spcAft>
              <a:buSzPts val="1200"/>
              <a:buChar char="■"/>
              <a:defRPr sz="1200"/>
            </a:lvl3pPr>
            <a:lvl4pPr indent="-304800" lvl="3" marL="1828800" rtl="0">
              <a:spcBef>
                <a:spcPts val="0"/>
              </a:spcBef>
              <a:spcAft>
                <a:spcPts val="0"/>
              </a:spcAft>
              <a:buSzPts val="1200"/>
              <a:buChar char="●"/>
              <a:defRPr sz="1200"/>
            </a:lvl4pPr>
            <a:lvl5pPr indent="-304800" lvl="4" marL="2286000" rtl="0">
              <a:spcBef>
                <a:spcPts val="0"/>
              </a:spcBef>
              <a:spcAft>
                <a:spcPts val="0"/>
              </a:spcAft>
              <a:buSzPts val="1200"/>
              <a:buChar char="○"/>
              <a:defRPr sz="1200"/>
            </a:lvl5pPr>
            <a:lvl6pPr indent="-304800" lvl="5" marL="2743200" rtl="0">
              <a:spcBef>
                <a:spcPts val="0"/>
              </a:spcBef>
              <a:spcAft>
                <a:spcPts val="0"/>
              </a:spcAft>
              <a:buSzPts val="1200"/>
              <a:buChar char="■"/>
              <a:defRPr sz="1200"/>
            </a:lvl6pPr>
            <a:lvl7pPr indent="-304800" lvl="6" marL="3200400" rtl="0">
              <a:spcBef>
                <a:spcPts val="0"/>
              </a:spcBef>
              <a:spcAft>
                <a:spcPts val="0"/>
              </a:spcAft>
              <a:buSzPts val="1200"/>
              <a:buChar char="●"/>
              <a:defRPr sz="1200"/>
            </a:lvl7pPr>
            <a:lvl8pPr indent="-304800" lvl="7" marL="3657600" rtl="0">
              <a:spcBef>
                <a:spcPts val="0"/>
              </a:spcBef>
              <a:spcAft>
                <a:spcPts val="0"/>
              </a:spcAft>
              <a:buSzPts val="1200"/>
              <a:buChar char="○"/>
              <a:defRPr sz="1200"/>
            </a:lvl8pPr>
            <a:lvl9pPr indent="-304800" lvl="8" marL="4114800" rtl="0">
              <a:spcBef>
                <a:spcPts val="0"/>
              </a:spcBef>
              <a:spcAft>
                <a:spcPts val="0"/>
              </a:spcAft>
              <a:buSzPts val="1200"/>
              <a:buChar char="■"/>
              <a:defRPr sz="1200"/>
            </a:lvl9pPr>
          </a:lstStyle>
          <a:p/>
        </p:txBody>
      </p:sp>
      <p:sp>
        <p:nvSpPr>
          <p:cNvPr id="51" name="Google Shape;51;p10"/>
          <p:cNvSpPr txBox="1"/>
          <p:nvPr>
            <p:ph idx="3" type="subTitle"/>
          </p:nvPr>
        </p:nvSpPr>
        <p:spPr>
          <a:xfrm>
            <a:off x="386975" y="787800"/>
            <a:ext cx="8368200" cy="842700"/>
          </a:xfrm>
          <a:prstGeom prst="rect">
            <a:avLst/>
          </a:prstGeom>
        </p:spPr>
        <p:txBody>
          <a:bodyPr anchorCtr="0" anchor="t" bIns="91425" lIns="91425" spcFirstLastPara="1" rIns="91425" wrap="square" tIns="91425">
            <a:normAutofit/>
          </a:bodyPr>
          <a:lstStyle>
            <a:lvl1pPr lvl="0" rtl="0">
              <a:lnSpc>
                <a:spcPct val="100000"/>
              </a:lnSpc>
              <a:spcBef>
                <a:spcPts val="0"/>
              </a:spcBef>
              <a:spcAft>
                <a:spcPts val="0"/>
              </a:spcAft>
              <a:buSzPts val="1500"/>
              <a:buNone/>
              <a:defRPr sz="1500"/>
            </a:lvl1pPr>
            <a:lvl2pPr lvl="1" rtl="0" algn="ctr">
              <a:lnSpc>
                <a:spcPct val="100000"/>
              </a:lnSpc>
              <a:spcBef>
                <a:spcPts val="0"/>
              </a:spcBef>
              <a:spcAft>
                <a:spcPts val="0"/>
              </a:spcAft>
              <a:buClr>
                <a:schemeClr val="accent5"/>
              </a:buClr>
              <a:buSzPts val="2100"/>
              <a:buNone/>
              <a:defRPr sz="2100">
                <a:solidFill>
                  <a:schemeClr val="accent5"/>
                </a:solidFill>
              </a:defRPr>
            </a:lvl2pPr>
            <a:lvl3pPr lvl="2" rtl="0" algn="ctr">
              <a:lnSpc>
                <a:spcPct val="100000"/>
              </a:lnSpc>
              <a:spcBef>
                <a:spcPts val="0"/>
              </a:spcBef>
              <a:spcAft>
                <a:spcPts val="0"/>
              </a:spcAft>
              <a:buClr>
                <a:schemeClr val="accent5"/>
              </a:buClr>
              <a:buSzPts val="2100"/>
              <a:buNone/>
              <a:defRPr sz="2100">
                <a:solidFill>
                  <a:schemeClr val="accent5"/>
                </a:solidFill>
              </a:defRPr>
            </a:lvl3pPr>
            <a:lvl4pPr lvl="3" rtl="0" algn="ctr">
              <a:lnSpc>
                <a:spcPct val="100000"/>
              </a:lnSpc>
              <a:spcBef>
                <a:spcPts val="0"/>
              </a:spcBef>
              <a:spcAft>
                <a:spcPts val="0"/>
              </a:spcAft>
              <a:buClr>
                <a:schemeClr val="accent5"/>
              </a:buClr>
              <a:buSzPts val="2100"/>
              <a:buNone/>
              <a:defRPr sz="2100">
                <a:solidFill>
                  <a:schemeClr val="accent5"/>
                </a:solidFill>
              </a:defRPr>
            </a:lvl4pPr>
            <a:lvl5pPr lvl="4" rtl="0" algn="ctr">
              <a:lnSpc>
                <a:spcPct val="100000"/>
              </a:lnSpc>
              <a:spcBef>
                <a:spcPts val="0"/>
              </a:spcBef>
              <a:spcAft>
                <a:spcPts val="0"/>
              </a:spcAft>
              <a:buClr>
                <a:schemeClr val="accent5"/>
              </a:buClr>
              <a:buSzPts val="2100"/>
              <a:buNone/>
              <a:defRPr sz="2100">
                <a:solidFill>
                  <a:schemeClr val="accent5"/>
                </a:solidFill>
              </a:defRPr>
            </a:lvl5pPr>
            <a:lvl6pPr lvl="5" rtl="0" algn="ctr">
              <a:lnSpc>
                <a:spcPct val="100000"/>
              </a:lnSpc>
              <a:spcBef>
                <a:spcPts val="0"/>
              </a:spcBef>
              <a:spcAft>
                <a:spcPts val="0"/>
              </a:spcAft>
              <a:buClr>
                <a:schemeClr val="accent5"/>
              </a:buClr>
              <a:buSzPts val="2100"/>
              <a:buNone/>
              <a:defRPr sz="2100">
                <a:solidFill>
                  <a:schemeClr val="accent5"/>
                </a:solidFill>
              </a:defRPr>
            </a:lvl6pPr>
            <a:lvl7pPr lvl="6" rtl="0" algn="ctr">
              <a:lnSpc>
                <a:spcPct val="100000"/>
              </a:lnSpc>
              <a:spcBef>
                <a:spcPts val="0"/>
              </a:spcBef>
              <a:spcAft>
                <a:spcPts val="0"/>
              </a:spcAft>
              <a:buClr>
                <a:schemeClr val="accent5"/>
              </a:buClr>
              <a:buSzPts val="2100"/>
              <a:buNone/>
              <a:defRPr sz="2100">
                <a:solidFill>
                  <a:schemeClr val="accent5"/>
                </a:solidFill>
              </a:defRPr>
            </a:lvl7pPr>
            <a:lvl8pPr lvl="7" rtl="0" algn="ctr">
              <a:lnSpc>
                <a:spcPct val="100000"/>
              </a:lnSpc>
              <a:spcBef>
                <a:spcPts val="0"/>
              </a:spcBef>
              <a:spcAft>
                <a:spcPts val="0"/>
              </a:spcAft>
              <a:buClr>
                <a:schemeClr val="accent5"/>
              </a:buClr>
              <a:buSzPts val="2100"/>
              <a:buNone/>
              <a:defRPr sz="2100">
                <a:solidFill>
                  <a:schemeClr val="accent5"/>
                </a:solidFill>
              </a:defRPr>
            </a:lvl8pPr>
            <a:lvl9pPr lvl="8" rtl="0" algn="ctr">
              <a:lnSpc>
                <a:spcPct val="100000"/>
              </a:lnSpc>
              <a:spcBef>
                <a:spcPts val="0"/>
              </a:spcBef>
              <a:spcAft>
                <a:spcPts val="0"/>
              </a:spcAft>
              <a:buClr>
                <a:schemeClr val="accent5"/>
              </a:buClr>
              <a:buSzPts val="2100"/>
              <a:buNone/>
              <a:defRPr sz="2100">
                <a:solidFill>
                  <a:schemeClr val="accent5"/>
                </a:solidFill>
              </a:defRPr>
            </a:lvl9pPr>
          </a:lstStyle>
          <a:p/>
        </p:txBody>
      </p:sp>
      <p:sp>
        <p:nvSpPr>
          <p:cNvPr id="52" name="Google Shape;52;p10"/>
          <p:cNvSpPr txBox="1"/>
          <p:nvPr>
            <p:ph idx="4" type="body"/>
          </p:nvPr>
        </p:nvSpPr>
        <p:spPr>
          <a:xfrm>
            <a:off x="4813725" y="3822525"/>
            <a:ext cx="3999900" cy="208200"/>
          </a:xfrm>
          <a:prstGeom prst="rect">
            <a:avLst/>
          </a:prstGeom>
        </p:spPr>
        <p:txBody>
          <a:bodyPr anchorCtr="0" anchor="t" bIns="91425" lIns="91425" spcFirstLastPara="1" rIns="91425" wrap="square" tIns="91425">
            <a:normAutofit/>
          </a:bodyPr>
          <a:lstStyle>
            <a:lvl1pPr indent="-273050" lvl="0" marL="457200" rtl="0" algn="r">
              <a:spcBef>
                <a:spcPts val="0"/>
              </a:spcBef>
              <a:spcAft>
                <a:spcPts val="0"/>
              </a:spcAft>
              <a:buSzPts val="700"/>
              <a:buChar char="●"/>
              <a:defRPr sz="700"/>
            </a:lvl1pPr>
            <a:lvl2pPr indent="-260350" lvl="1" marL="914400" rtl="0" algn="r">
              <a:spcBef>
                <a:spcPts val="0"/>
              </a:spcBef>
              <a:spcAft>
                <a:spcPts val="0"/>
              </a:spcAft>
              <a:buSzPts val="500"/>
              <a:buChar char="○"/>
              <a:defRPr sz="500"/>
            </a:lvl2pPr>
            <a:lvl3pPr indent="-260350" lvl="2" marL="1371600" rtl="0" algn="r">
              <a:spcBef>
                <a:spcPts val="0"/>
              </a:spcBef>
              <a:spcAft>
                <a:spcPts val="0"/>
              </a:spcAft>
              <a:buSzPts val="500"/>
              <a:buChar char="■"/>
              <a:defRPr sz="500"/>
            </a:lvl3pPr>
            <a:lvl4pPr indent="-260350" lvl="3" marL="1828800" rtl="0" algn="r">
              <a:spcBef>
                <a:spcPts val="0"/>
              </a:spcBef>
              <a:spcAft>
                <a:spcPts val="0"/>
              </a:spcAft>
              <a:buSzPts val="500"/>
              <a:buChar char="●"/>
              <a:defRPr sz="500"/>
            </a:lvl4pPr>
            <a:lvl5pPr indent="-260350" lvl="4" marL="2286000" rtl="0" algn="r">
              <a:spcBef>
                <a:spcPts val="0"/>
              </a:spcBef>
              <a:spcAft>
                <a:spcPts val="0"/>
              </a:spcAft>
              <a:buSzPts val="500"/>
              <a:buChar char="○"/>
              <a:defRPr sz="500"/>
            </a:lvl5pPr>
            <a:lvl6pPr indent="-260350" lvl="5" marL="2743200" rtl="0" algn="r">
              <a:spcBef>
                <a:spcPts val="0"/>
              </a:spcBef>
              <a:spcAft>
                <a:spcPts val="0"/>
              </a:spcAft>
              <a:buSzPts val="500"/>
              <a:buChar char="■"/>
              <a:defRPr sz="500"/>
            </a:lvl6pPr>
            <a:lvl7pPr indent="-260350" lvl="6" marL="3200400" rtl="0" algn="r">
              <a:spcBef>
                <a:spcPts val="0"/>
              </a:spcBef>
              <a:spcAft>
                <a:spcPts val="0"/>
              </a:spcAft>
              <a:buSzPts val="500"/>
              <a:buChar char="●"/>
              <a:defRPr sz="500"/>
            </a:lvl7pPr>
            <a:lvl8pPr indent="-260350" lvl="7" marL="3657600" rtl="0" algn="r">
              <a:spcBef>
                <a:spcPts val="0"/>
              </a:spcBef>
              <a:spcAft>
                <a:spcPts val="0"/>
              </a:spcAft>
              <a:buSzPts val="500"/>
              <a:buChar char="○"/>
              <a:defRPr sz="500"/>
            </a:lvl8pPr>
            <a:lvl9pPr indent="-260350" lvl="8" marL="4114800" rtl="0" algn="r">
              <a:spcBef>
                <a:spcPts val="0"/>
              </a:spcBef>
              <a:spcAft>
                <a:spcPts val="0"/>
              </a:spcAft>
              <a:buSzPts val="500"/>
              <a:buChar char="■"/>
              <a:defRPr sz="500"/>
            </a:lvl9pPr>
          </a:lstStyle>
          <a:p/>
        </p:txBody>
      </p:sp>
      <p:sp>
        <p:nvSpPr>
          <p:cNvPr id="53" name="Google Shape;53;p10"/>
          <p:cNvSpPr txBox="1"/>
          <p:nvPr>
            <p:ph idx="5"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slideLayout" Target="../slideLayouts/slideLayout12.xml"/><Relationship Id="rId13"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pearmint">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indent="-317500" lvl="1" marL="914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indent="-317500" lvl="2" marL="1371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indent="-317500" lvl="3" marL="1828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indent="-317500" lvl="4" marL="22860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indent="-317500" lvl="5" marL="27432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indent="-317500" lvl="6" marL="32004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indent="-317500" lvl="7" marL="36576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indent="-317500" lvl="8" marL="41148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dt="0" ftr="0" hdr="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2.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3.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image" Target="../media/image5.png"/></Relationships>
</file>

<file path=ppt/slides/slide2.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Social DriveNet: Integrating DDQN with Social Attention for Autonomous Traffic Navigation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600">
                <a:solidFill>
                  <a:srgbClr val="616161"/>
                </a:solidFill>
                <a:latin typeface="Proxima Nova"/>
              </a:defRPr>
            </a:pPr>
          </a:p>
        </p:txBody>
      </p:sp>
      <p:sp>
        <p:nvSpPr>
          <p:cNvPr id="5" name="Rectangle 4"/>
          <p:cNvSpPr/>
          <p:nvPr/>
        </p:nvSpPr>
        <p:spPr>
          <a:xfrm>
            <a:off x="228600" y="1508670"/>
            <a:ext cx="8686800"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3142654"/>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600">
                <a:solidFill>
                  <a:srgbClr val="616161"/>
                </a:solidFill>
                <a:latin typeface="Proxima Nova"/>
              </a:rPr>
              <a:t>Introduction:</a:t>
            </a:r>
            <a:r>
              <a:rPr b="0" i="0" sz="600">
                <a:solidFill>
                  <a:srgbClr val="616161"/>
                </a:solidFill>
                <a:latin typeface="Proxima Nova"/>
              </a:rPr>
              <a:t> Exploration of enhanced decision-making in dense traffic using advanced reinforcement learning techniques.</a:t>
            </a:r>
          </a:p>
          <a:p>
            <a:pPr lvl="1" algn="l" marL="228600" indent="-91440">
              <a:spcBef>
                <a:spcPts val="1200"/>
              </a:spcBef>
              <a:spcAft>
                <a:spcPts val="0"/>
              </a:spcAft>
              <a:buSzPct val="100000"/>
              <a:buFont typeface="Arial"/>
              <a:buChar char="•"/>
            </a:pPr>
            <a:r>
              <a:rPr b="1" i="0" sz="600">
                <a:solidFill>
                  <a:srgbClr val="616161"/>
                </a:solidFill>
                <a:latin typeface="Proxima Nova"/>
              </a:rPr>
              <a:t>Significance:</a:t>
            </a:r>
            <a:r>
              <a:rPr b="0" i="0" sz="600">
                <a:solidFill>
                  <a:srgbClr val="616161"/>
                </a:solidFill>
                <a:latin typeface="Proxima Nova"/>
              </a:rPr>
              <a:t> Addresses critical challenges in autonomous driving by improving real-time responses and safety.</a:t>
            </a:r>
          </a:p>
          <a:p>
            <a:pPr lvl="1" algn="l" marL="228600" indent="-91440">
              <a:spcBef>
                <a:spcPts val="1200"/>
              </a:spcBef>
              <a:spcAft>
                <a:spcPts val="0"/>
              </a:spcAft>
              <a:buSzPct val="100000"/>
              <a:buFont typeface="Arial"/>
              <a:buChar char="•"/>
            </a:pPr>
            <a:r>
              <a:rPr b="1" i="0" sz="600">
                <a:solidFill>
                  <a:srgbClr val="616161"/>
                </a:solidFill>
                <a:latin typeface="Proxima Nova"/>
              </a:rPr>
              <a:t>Objective:</a:t>
            </a:r>
            <a:r>
              <a:rPr b="0" i="0" sz="600">
                <a:solidFill>
                  <a:srgbClr val="616161"/>
                </a:solidFill>
                <a:latin typeface="Proxima Nova"/>
              </a:rPr>
              <a:t> Validate the efficacy of Double Deep Q-Network (DDQN) integrated with social attention for dynamic traffic navigation.</a:t>
            </a:r>
          </a:p>
          <a:p>
            <a:pPr lvl="1" algn="l" marL="228600" indent="-91440">
              <a:spcBef>
                <a:spcPts val="1200"/>
              </a:spcBef>
              <a:spcAft>
                <a:spcPts val="0"/>
              </a:spcAft>
              <a:buSzPct val="100000"/>
              <a:buFont typeface="Arial"/>
              <a:buChar char="•"/>
            </a:pPr>
            <a:r>
              <a:rPr b="1" i="0" sz="600">
                <a:solidFill>
                  <a:srgbClr val="616161"/>
                </a:solidFill>
                <a:latin typeface="Proxima Nova"/>
              </a:rPr>
              <a:t>Problem Definition:</a:t>
            </a:r>
            <a:r>
              <a:rPr b="0" i="0" sz="600">
                <a:solidFill>
                  <a:srgbClr val="616161"/>
                </a:solidFill>
                <a:latin typeface="Proxima Nova"/>
              </a:rPr>
              <a:t> Dense urban traffic presents a major challenge for autonomous vehicle navigation, requiring highly adaptive and accurate decision-making.</a:t>
            </a:r>
          </a:p>
          <a:p>
            <a:pPr lvl="1" algn="l" marL="228600" indent="-91440">
              <a:spcBef>
                <a:spcPts val="1200"/>
              </a:spcBef>
              <a:spcAft>
                <a:spcPts val="0"/>
              </a:spcAft>
              <a:buSzPct val="100000"/>
              <a:buFont typeface="Arial"/>
              <a:buChar char="•"/>
            </a:pPr>
            <a:r>
              <a:rPr b="1" i="0" sz="600">
                <a:solidFill>
                  <a:srgbClr val="616161"/>
                </a:solidFill>
                <a:latin typeface="Proxima Nova"/>
              </a:rPr>
              <a:t>Solution Method:</a:t>
            </a:r>
            <a:r>
              <a:rPr b="0" i="0" sz="600">
                <a:solidFill>
                  <a:srgbClr val="616161"/>
                </a:solidFill>
                <a:latin typeface="Proxima Nova"/>
              </a:rPr>
              <a:t> The model utilizes a dual estimator setup to mitigate Q-value overestimations, improving accuracy and stability. Incorporates social attention to dynamically consider the behaviors and positions of surrounding vehicles, enhancing decision-making. Deployed within the 'highway-env' simulation tool, providing a realistic multi-lane highway scenario for testing and development.</a:t>
            </a:r>
          </a:p>
          <a:p>
            <a:pPr lvl="1" algn="l" marL="228600" indent="-91440">
              <a:spcBef>
                <a:spcPts val="1200"/>
              </a:spcBef>
              <a:spcAft>
                <a:spcPts val="0"/>
              </a:spcAft>
              <a:buSzPct val="100000"/>
              <a:buFont typeface="Arial"/>
              <a:buChar char="•"/>
            </a:pPr>
            <a:r>
              <a:rPr b="1" i="0" sz="600">
                <a:solidFill>
                  <a:srgbClr val="616161"/>
                </a:solidFill>
                <a:latin typeface="Proxima Nova"/>
              </a:rPr>
              <a:t>Results:</a:t>
            </a:r>
            <a:r>
              <a:rPr b="0" i="0" sz="600">
                <a:solidFill>
                  <a:srgbClr val="616161"/>
                </a:solidFill>
                <a:latin typeface="Proxima Nova"/>
              </a:rPr>
              <a:t> The DDQN with social attention showed superior policy optimization and stability in rewards compared to the baseline DQN. Significant improvements in navigation efficiency and safety metrics in dense traffic scenarios. Utilized exponential smoothing and moving averages to demonstrate the robust adaptability and learning efficiency of the DDQN model.</a:t>
            </a:r>
          </a:p>
          <a:p>
            <a:pPr lvl="1" algn="l" marL="228600" indent="-91440">
              <a:spcBef>
                <a:spcPts val="1200"/>
              </a:spcBef>
              <a:spcAft>
                <a:spcPts val="0"/>
              </a:spcAft>
              <a:buSzPct val="100000"/>
              <a:buFont typeface="Arial"/>
              <a:buChar char="•"/>
            </a:pPr>
            <a:r>
              <a:rPr b="1" i="0" sz="600">
                <a:solidFill>
                  <a:srgbClr val="616161"/>
                </a:solidFill>
                <a:latin typeface="Proxima Nova"/>
              </a:rPr>
              <a:t>Conclusion:</a:t>
            </a:r>
            <a:r>
              <a:rPr b="0" i="0" sz="600">
                <a:solidFill>
                  <a:srgbClr val="616161"/>
                </a:solidFill>
                <a:latin typeface="Proxima Nova"/>
              </a:rPr>
              <a:t> The study validates the effectiveness of integrating DDQN with social attention, marking a significant step in autonomous driving research. Future studies will explore further enhancements in simulation fidelity and the integration of real-world data for more robust models. Continued development in this area has the potential to dramatically improve safety and efficiency in autonomous vehicle navigation.</a:t>
            </a:r>
          </a:p>
          <a:p/>
        </p:txBody>
      </p:sp>
      <p:sp>
        <p:nvSpPr>
          <p:cNvPr id="8" name="Rectangle 7"/>
          <p:cNvSpPr/>
          <p:nvPr/>
        </p:nvSpPr>
        <p:spPr>
          <a:xfrm>
            <a:off x="4724400" y="1508670"/>
            <a:ext cx="4190999"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xn2f7uul.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Nicki Eliza Schinow on Unsplash</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Problem Definition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275778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Traffic Complexity:</a:t>
            </a:r>
            <a:r>
              <a:rPr b="0" i="0" sz="1300">
                <a:solidFill>
                  <a:srgbClr val="616161"/>
                </a:solidFill>
                <a:latin typeface="Proxima Nova"/>
              </a:rPr>
              <a:t> Dense urban traffic presents a major challenge for autonomous vehicle navigation, requiring highly adaptive and accurate decision-making.</a:t>
            </a:r>
          </a:p>
          <a:p>
            <a:pPr lvl="1" algn="l" marL="228600" indent="-91440">
              <a:spcBef>
                <a:spcPts val="1200"/>
              </a:spcBef>
              <a:spcAft>
                <a:spcPts val="0"/>
              </a:spcAft>
              <a:buSzPct val="100000"/>
              <a:buFont typeface="Arial"/>
              <a:buChar char="•"/>
            </a:pPr>
            <a:r>
              <a:rPr b="1" i="0" sz="1300">
                <a:solidFill>
                  <a:srgbClr val="616161"/>
                </a:solidFill>
                <a:latin typeface="Proxima Nova"/>
              </a:rPr>
              <a:t>Current Limitations:</a:t>
            </a:r>
            <a:r>
              <a:rPr b="0" i="0" sz="1300">
                <a:solidFill>
                  <a:srgbClr val="616161"/>
                </a:solidFill>
                <a:latin typeface="Proxima Nova"/>
              </a:rPr>
              <a:t> Traditional models struggle with the dynamic and unpredictable nature of closely-packed urban environments.</a:t>
            </a:r>
          </a:p>
          <a:p>
            <a:pPr lvl="1" algn="l" marL="228600" indent="-91440">
              <a:spcBef>
                <a:spcPts val="1200"/>
              </a:spcBef>
              <a:spcAft>
                <a:spcPts val="0"/>
              </a:spcAft>
              <a:buSzPct val="100000"/>
              <a:buFont typeface="Arial"/>
              <a:buChar char="•"/>
            </a:pPr>
            <a:r>
              <a:rPr b="1" i="0" sz="1300">
                <a:solidFill>
                  <a:srgbClr val="616161"/>
                </a:solidFill>
                <a:latin typeface="Proxima Nova"/>
              </a:rPr>
              <a:t>Research Motivation:</a:t>
            </a:r>
            <a:r>
              <a:rPr b="0" i="0" sz="1300">
                <a:solidFill>
                  <a:srgbClr val="616161"/>
                </a:solidFill>
                <a:latin typeface="Proxima Nova"/>
              </a:rPr>
              <a:t> The study explores the potential of Double Deep Q-Networks (DDQN) with social attention to improve traffic navigation accuracy and safety.</a:t>
            </a:r>
          </a:p>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x6cc6m66.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Mika Brandt on Unsplash</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Solution Method</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275778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DDQN Architecture:</a:t>
            </a:r>
            <a:r>
              <a:rPr b="0" i="0" sz="1300">
                <a:solidFill>
                  <a:srgbClr val="616161"/>
                </a:solidFill>
                <a:latin typeface="Proxima Nova"/>
              </a:rPr>
              <a:t> The model utilizes a dual estimator setup to mitigate Q-value overestimations, improving accuracy and stability.</a:t>
            </a:r>
          </a:p>
          <a:p>
            <a:pPr lvl="1" algn="l" marL="228600" indent="-91440">
              <a:spcBef>
                <a:spcPts val="1200"/>
              </a:spcBef>
              <a:spcAft>
                <a:spcPts val="0"/>
              </a:spcAft>
              <a:buSzPct val="100000"/>
              <a:buFont typeface="Arial"/>
              <a:buChar char="•"/>
            </a:pPr>
            <a:r>
              <a:rPr b="1" i="0" sz="1300">
                <a:solidFill>
                  <a:srgbClr val="616161"/>
                </a:solidFill>
                <a:latin typeface="Proxima Nova"/>
              </a:rPr>
              <a:t>Social Attention:</a:t>
            </a:r>
            <a:r>
              <a:rPr b="0" i="0" sz="1300">
                <a:solidFill>
                  <a:srgbClr val="616161"/>
                </a:solidFill>
                <a:latin typeface="Proxima Nova"/>
              </a:rPr>
              <a:t> Incorporates social attention to dynamically consider the behaviors and positions of surrounding vehicles, enhancing decision-making.</a:t>
            </a:r>
          </a:p>
          <a:p>
            <a:pPr lvl="1" algn="l" marL="228600" indent="-91440">
              <a:spcBef>
                <a:spcPts val="1200"/>
              </a:spcBef>
              <a:spcAft>
                <a:spcPts val="0"/>
              </a:spcAft>
              <a:buSzPct val="100000"/>
              <a:buFont typeface="Arial"/>
              <a:buChar char="•"/>
            </a:pPr>
            <a:r>
              <a:rPr b="1" i="0" sz="1300">
                <a:solidFill>
                  <a:srgbClr val="616161"/>
                </a:solidFill>
                <a:latin typeface="Proxima Nova"/>
              </a:rPr>
              <a:t>Simulation Environment:</a:t>
            </a:r>
            <a:r>
              <a:rPr b="0" i="0" sz="1300">
                <a:solidFill>
                  <a:srgbClr val="616161"/>
                </a:solidFill>
                <a:latin typeface="Proxima Nova"/>
              </a:rPr>
              <a:t> Deployed within the 'highway-env' simulation tool, providing a realistic multi-lane highway scenario for testing and development.</a:t>
            </a:r>
          </a:p>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2e6h1pgn.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Brett Jordan on Unsplash</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Results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275778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Performance Metrics:</a:t>
            </a:r>
            <a:r>
              <a:rPr b="0" i="0" sz="1300">
                <a:solidFill>
                  <a:srgbClr val="616161"/>
                </a:solidFill>
                <a:latin typeface="Proxima Nova"/>
              </a:rPr>
              <a:t> The DDQN with social attention showed superior policy optimization and stability in rewards compared to the baseline DQN.</a:t>
            </a:r>
          </a:p>
          <a:p>
            <a:pPr lvl="1" algn="l" marL="228600" indent="-91440">
              <a:spcBef>
                <a:spcPts val="1200"/>
              </a:spcBef>
              <a:spcAft>
                <a:spcPts val="0"/>
              </a:spcAft>
              <a:buSzPct val="100000"/>
              <a:buFont typeface="Arial"/>
              <a:buChar char="•"/>
            </a:pPr>
            <a:r>
              <a:rPr b="1" i="0" sz="1300">
                <a:solidFill>
                  <a:srgbClr val="616161"/>
                </a:solidFill>
                <a:latin typeface="Proxima Nova"/>
              </a:rPr>
              <a:t>Model Comparison:</a:t>
            </a:r>
            <a:r>
              <a:rPr b="0" i="0" sz="1300">
                <a:solidFill>
                  <a:srgbClr val="616161"/>
                </a:solidFill>
                <a:latin typeface="Proxima Nova"/>
              </a:rPr>
              <a:t> Significant improvements in navigation efficiency and safety metrics in dense traffic scenarios.</a:t>
            </a:r>
          </a:p>
          <a:p>
            <a:pPr lvl="1" algn="l" marL="228600" indent="-91440">
              <a:spcBef>
                <a:spcPts val="1200"/>
              </a:spcBef>
              <a:spcAft>
                <a:spcPts val="0"/>
              </a:spcAft>
              <a:buSzPct val="100000"/>
              <a:buFont typeface="Arial"/>
              <a:buChar char="•"/>
            </a:pPr>
            <a:r>
              <a:rPr b="1" i="0" sz="1300">
                <a:solidFill>
                  <a:srgbClr val="616161"/>
                </a:solidFill>
                <a:latin typeface="Proxima Nova"/>
              </a:rPr>
              <a:t>Data Analysis:</a:t>
            </a:r>
            <a:r>
              <a:rPr b="0" i="0" sz="1300">
                <a:solidFill>
                  <a:srgbClr val="616161"/>
                </a:solidFill>
                <a:latin typeface="Proxima Nova"/>
              </a:rPr>
              <a:t> Utilized exponential smoothing and moving averages to demonstrate the robust adaptability and learning efficiency of the DDQN model.</a:t>
            </a:r>
          </a:p>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dut8_vmr.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FLASHCOM INDONESIA on Unsplash</a:t>
            </a:r>
          </a:p>
        </p:txBody>
      </p:sp>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itle 1"/>
          <p:cNvSpPr>
            <a:spLocks noGrp="1"/>
          </p:cNvSpPr>
          <p:nvPr>
            <p:ph type="title"/>
          </p:nvPr>
        </p:nvSpPr>
        <p:spPr/>
        <p:txBody>
          <a:bodyPr>
            <a:normAutofit/>
          </a:bodyPr>
          <a:lstStyle/>
          <a:p>
            <a:r>
              <a:t>Conclusion and Future Directions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b="0" i="0" sz="1300">
                <a:solidFill>
                  <a:srgbClr val="616161"/>
                </a:solidFill>
                <a:latin typeface="Proxima Nova"/>
              </a:defRPr>
            </a:pPr>
          </a:p>
        </p:txBody>
      </p:sp>
      <p:sp>
        <p:nvSpPr>
          <p:cNvPr id="5" name="Rectangle 4"/>
          <p:cNvSpPr/>
          <p:nvPr/>
        </p:nvSpPr>
        <p:spPr>
          <a:xfrm>
            <a:off x="228600" y="1508670"/>
            <a:ext cx="8686800"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Rectangle 5"/>
          <p:cNvSpPr/>
          <p:nvPr/>
        </p:nvSpPr>
        <p:spPr>
          <a:xfrm>
            <a:off x="2286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228600" y="1508670"/>
            <a:ext cx="4190999" cy="2963465"/>
          </a:xfrm>
          <a:prstGeom prst="rect">
            <a:avLst/>
          </a:prstGeom>
          <a:noFill/>
          <a:ln>
            <a:noFill/>
          </a:ln>
        </p:spPr>
        <p:txBody>
          <a:bodyPr wrap="square" bIns="190500" lIns="190500" rIns="0" tIns="0" anchor="t">
            <a:spAutoFit/>
          </a:bodyPr>
          <a:lstStyle/>
          <a:p>
            <a:pPr algn="l" marL="228600" indent="-91440">
              <a:spcBef>
                <a:spcPts val="0"/>
              </a:spcBef>
              <a:spcAft>
                <a:spcPts val="800"/>
              </a:spcAft>
              <a:buSzPct val="100000"/>
              <a:buFont typeface="Arial"/>
              <a:buChar char="•"/>
            </a:pPr>
            <a:r>
              <a:rPr b="1" i="0" sz="1300">
                <a:solidFill>
                  <a:srgbClr val="616161"/>
                </a:solidFill>
                <a:latin typeface="Proxima Nova"/>
              </a:rPr>
              <a:t>Impact of Findings:</a:t>
            </a:r>
            <a:r>
              <a:rPr b="0" i="0" sz="1300">
                <a:solidFill>
                  <a:srgbClr val="616161"/>
                </a:solidFill>
                <a:latin typeface="Proxima Nova"/>
              </a:rPr>
              <a:t> The study validates the effectiveness of integrating DDQN with social attention, marking a significant step in autonomous driving research.</a:t>
            </a:r>
          </a:p>
          <a:p>
            <a:pPr lvl="1" algn="l" marL="228600" indent="-91440">
              <a:spcBef>
                <a:spcPts val="1200"/>
              </a:spcBef>
              <a:spcAft>
                <a:spcPts val="0"/>
              </a:spcAft>
              <a:buSzPct val="100000"/>
              <a:buFont typeface="Arial"/>
              <a:buChar char="•"/>
            </a:pPr>
            <a:r>
              <a:rPr b="1" i="0" sz="1300">
                <a:solidFill>
                  <a:srgbClr val="616161"/>
                </a:solidFill>
                <a:latin typeface="Proxima Nova"/>
              </a:rPr>
              <a:t>Future Research:</a:t>
            </a:r>
            <a:r>
              <a:rPr b="0" i="0" sz="1300">
                <a:solidFill>
                  <a:srgbClr val="616161"/>
                </a:solidFill>
                <a:latin typeface="Proxima Nova"/>
              </a:rPr>
              <a:t> Future studies will explore further enhancements in simulation fidelity and the integration of real-world data for more robust models.</a:t>
            </a:r>
          </a:p>
          <a:p>
            <a:pPr lvl="1" algn="l" marL="228600" indent="-91440">
              <a:spcBef>
                <a:spcPts val="1200"/>
              </a:spcBef>
              <a:spcAft>
                <a:spcPts val="0"/>
              </a:spcAft>
              <a:buSzPct val="100000"/>
              <a:buFont typeface="Arial"/>
              <a:buChar char="•"/>
            </a:pPr>
            <a:r>
              <a:rPr b="1" i="0" sz="1300">
                <a:solidFill>
                  <a:srgbClr val="616161"/>
                </a:solidFill>
                <a:latin typeface="Proxima Nova"/>
              </a:rPr>
              <a:t>Technological Advancements:</a:t>
            </a:r>
            <a:r>
              <a:rPr b="0" i="0" sz="1300">
                <a:solidFill>
                  <a:srgbClr val="616161"/>
                </a:solidFill>
                <a:latin typeface="Proxima Nova"/>
              </a:rPr>
              <a:t> Continued development in this area has the potential to dramatically improve safety and efficiency in autonomous vehicle navigation.</a:t>
            </a:r>
          </a:p>
          <a:p/>
        </p:txBody>
      </p:sp>
      <p:sp>
        <p:nvSpPr>
          <p:cNvPr id="8" name="Rectangle 7"/>
          <p:cNvSpPr/>
          <p:nvPr/>
        </p:nvSpPr>
        <p:spPr>
          <a:xfrm>
            <a:off x="47244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4724400" y="1508670"/>
            <a:ext cx="4190999" cy="2359372"/>
          </a:xfrm>
          <a:prstGeom prst="rect">
            <a:avLst/>
          </a:prstGeom>
          <a:noFill/>
          <a:ln>
            <a:noFill/>
          </a:ln>
        </p:spPr>
        <p:txBody>
          <a:bodyPr wrap="square" bIns="0" lIns="0" rIns="0" tIns="0" anchor="t">
            <a:spAutoFit/>
          </a:bodyPr>
          <a:lstStyle/>
          <a:p>
            <a:pPr algn="l"/>
          </a:p>
        </p:txBody>
      </p:sp>
      <p:pic>
        <p:nvPicPr>
          <p:cNvPr id="10" name="Picture 9" descr="tmpywy07h_h.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4724400" y="3944242"/>
            <a:ext cx="4190999" cy="152400"/>
          </a:xfrm>
          <a:prstGeom prst="rect">
            <a:avLst/>
          </a:prstGeom>
          <a:noFill/>
          <a:ln>
            <a:noFill/>
          </a:ln>
        </p:spPr>
        <p:txBody>
          <a:bodyPr wrap="square" bIns="0" lIns="0" rIns="0" tIns="0" anchor="t">
            <a:spAutoFit/>
          </a:bodyPr>
          <a:lstStyle/>
          <a:p>
            <a:pPr algn="r">
              <a:spcAft>
                <a:spcPts val="1200"/>
              </a:spcAft>
            </a:pPr>
            <a:r>
              <a:rPr b="0" i="0" sz="900">
                <a:solidFill>
                  <a:srgbClr val="616161"/>
                </a:solidFill>
                <a:latin typeface="Proxima Nova"/>
              </a:rPr>
              <a:t>Photo by Matthias Speicher on Unsplash</a:t>
            </a: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